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Combined Pressing and Sintering</a:t>
            </a:r>
            <a:endParaRPr lang="en-I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7620000" cy="510540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</a:t>
            </a:r>
            <a:r>
              <a:rPr lang="en-IN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pressing 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accomplishes </a:t>
            </a: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compaction and sintering in one 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step. Other </a:t>
            </a: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techniques that combine the two steps are hot pressing and spark sintering.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Pressing The setup in uniaxial hot pressing is very similar to conventional 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PM pressing</a:t>
            </a: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except that heat is applied during compaction. The resulting product is </a:t>
            </a:r>
            <a:r>
              <a:rPr lang="en-I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generally dense</a:t>
            </a:r>
            <a:r>
              <a:rPr lang="en-I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strong, hard, and dimensionally accurate. </a:t>
            </a:r>
          </a:p>
        </p:txBody>
      </p:sp>
    </p:spTree>
    <p:extLst>
      <p:ext uri="{BB962C8B-B14F-4D97-AF65-F5344CB8AC3E}">
        <p14:creationId xmlns:p14="http://schemas.microsoft.com/office/powerpoint/2010/main" val="320221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Despite these advantages, the process</a:t>
            </a:r>
          </a:p>
          <a:p>
            <a:pPr marL="0" lvl="0" indent="0" algn="just">
              <a:buNone/>
            </a:pP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presents certain technical problems that limit its adoption. Principal among these are:</a:t>
            </a:r>
          </a:p>
          <a:p>
            <a:pPr marL="0" lvl="0" indent="0" algn="just">
              <a:buNone/>
            </a:pP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(1) selecting a suitable </a:t>
            </a:r>
            <a:r>
              <a:rPr lang="en-IN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material that can withstand the high sintering temperatures; </a:t>
            </a:r>
          </a:p>
          <a:p>
            <a:pPr marL="0" lvl="0" indent="0" algn="just">
              <a:buNone/>
            </a:pP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(2) longer production cycle required to accomplish sintering; and </a:t>
            </a:r>
          </a:p>
          <a:p>
            <a:pPr marL="0" lvl="0" indent="0" algn="just">
              <a:buNone/>
            </a:pPr>
            <a:r>
              <a:rPr lang="en-I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(3) heating and maintaining atmospheric control in the process. Hot pressing has found some application in the production of sintered carbide products using graphite </a:t>
            </a:r>
            <a:r>
              <a:rPr lang="en-IN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molds</a:t>
            </a:r>
            <a:r>
              <a:rPr lang="en-I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7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Spark Sintering An alternative approach that combines pressing and sintering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but overcomes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some of the problems in hot pressing is spark sintering. The process consists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of two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steps: </a:t>
            </a:r>
          </a:p>
          <a:p>
            <a:pPr marL="0" indent="0" algn="just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1) powder or a green compacted preform is placed in a die;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0" indent="0" algn="just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(2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) upper and lower punches, which also serve as electrodes, compress the part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simultaneously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apply a high-energy electrical current that burns off surface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contaminants and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sinters the powders, forming a dense, solid part in about 15 seconds. The process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has been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applied to a variety of metals.</a:t>
            </a:r>
          </a:p>
        </p:txBody>
      </p:sp>
    </p:spTree>
    <p:extLst>
      <p:ext uri="{BB962C8B-B14F-4D97-AF65-F5344CB8AC3E}">
        <p14:creationId xmlns:p14="http://schemas.microsoft.com/office/powerpoint/2010/main" val="38332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marL="571500" indent="-571500" algn="l">
              <a:buFont typeface="Wingdings" pitchFamily="2" charset="2"/>
              <a:buChar char="v"/>
            </a:pP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 Phase Sintering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Conventional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sintering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solid-state sintering; the metal is sintered at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temperature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below its melting point. </a:t>
            </a:r>
            <a:endParaRPr lang="en-I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systems involving a mixture of two powder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metals, in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 there is a difference in melting temperature between the metals, an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alternative type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sintering is used, called liquid phase sintering. </a:t>
            </a:r>
            <a:endParaRPr lang="en-I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16.5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this process, the two powders are initially mixed, and then heated to a temperature that is high enough to melt the lower melting- point metal but not the other. </a:t>
            </a:r>
            <a:endParaRPr lang="en-I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melted metal thoroughly wets the solid particles, creating a dense structure with strong bonding between the metals upon solidification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2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Depending on the metals involved, prolonged heating may result in alloying of the metals by gradually dissolving the solid particles into the liquid melt and/or diffusion of the liquid metal into the solid. </a:t>
            </a:r>
            <a:endParaRPr lang="en-I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either case, the resulting product is fully </a:t>
            </a:r>
            <a:r>
              <a:rPr lang="en-IN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densified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(no pores) and strong. </a:t>
            </a:r>
            <a:endParaRPr lang="en-IN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I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systems that involve liquid phase sintering include Fe–Cu, W–Cu, and Cu–Co.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793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16767</TotalTime>
  <Words>432</Words>
  <Application>Microsoft Office PowerPoint</Application>
  <PresentationFormat>عرض على الشاشة (3:4)‏</PresentationFormat>
  <Paragraphs>20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Combined Pressing and Sintering</vt:lpstr>
      <vt:lpstr>عرض تقديمي في PowerPoint</vt:lpstr>
      <vt:lpstr>عرض تقديمي في PowerPoint</vt:lpstr>
      <vt:lpstr>Liquid Phase Sintering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 sona</dc:creator>
  <cp:lastModifiedBy>DR.Ahmed Saker 2O11</cp:lastModifiedBy>
  <cp:revision>17</cp:revision>
  <dcterms:created xsi:type="dcterms:W3CDTF">2006-08-16T00:00:00Z</dcterms:created>
  <dcterms:modified xsi:type="dcterms:W3CDTF">2020-04-19T20:24:59Z</dcterms:modified>
</cp:coreProperties>
</file>